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8" autoAdjust="0"/>
    <p:restoredTop sz="94660"/>
  </p:normalViewPr>
  <p:slideViewPr>
    <p:cSldViewPr snapToGrid="0">
      <p:cViewPr varScale="1">
        <p:scale>
          <a:sx n="51" d="100"/>
          <a:sy n="51" d="100"/>
        </p:scale>
        <p:origin x="40" y="10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C81B7F-6E38-4F69-AB4E-5F7042BD2D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80086BA-22C5-42A0-9A2A-A6024CDAAA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5A7303-86C9-403B-8AE8-8944EBCC62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F3F23-A496-4294-A812-7489CC1F6EF7}" type="datetimeFigureOut">
              <a:rPr lang="en-GB" smtClean="0"/>
              <a:t>09/09/2019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1EE8E4-551D-46BE-8877-02861C6D20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A57099-58B6-4B7E-9B50-1045AF85FF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1E652-86F2-44CF-BFEF-3398C56C67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55533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4A178B-3198-467C-AB64-6CA4F07C7F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C3CFB44-5791-4C52-872A-2A8EBD1564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47F434-C19C-4227-A697-5B1E07A6BA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F3F23-A496-4294-A812-7489CC1F6EF7}" type="datetimeFigureOut">
              <a:rPr lang="en-GB" smtClean="0"/>
              <a:t>09/09/2019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8B4528-96DF-46A5-A946-76C57CBB67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496ED8-C3A6-4745-B1FD-C230869041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1E652-86F2-44CF-BFEF-3398C56C67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95045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05B014E-B092-456B-ACB8-68061B3EB96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7CF5FEA-2FBC-4647-A1C3-78A39DA55E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2F454C-FAB9-448F-BD3C-BD3DBD863C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F3F23-A496-4294-A812-7489CC1F6EF7}" type="datetimeFigureOut">
              <a:rPr lang="en-GB" smtClean="0"/>
              <a:t>09/09/2019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E8CF8F-980A-4B30-8902-8B6CF7E34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733738-4A8A-4879-8827-6E45DBE3BB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1E652-86F2-44CF-BFEF-3398C56C67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4161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B08923-9662-4389-AC32-207982855D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1BD986-732B-4F34-BACC-37B0D07015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E043AC-C5C7-46D7-BDCC-4E364B4CDF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F3F23-A496-4294-A812-7489CC1F6EF7}" type="datetimeFigureOut">
              <a:rPr lang="en-GB" smtClean="0"/>
              <a:t>09/09/2019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E4AEF2-F605-4F80-85DE-1EE4957E90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5CF3DB-FC15-4B84-A353-CFCE42CFF2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1E652-86F2-44CF-BFEF-3398C56C67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55268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7BC84B-4578-42EC-B6FD-3EA634D168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590372-00C2-4729-ABAF-49058739B6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4A5911-2F62-469B-B465-79264BEE3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F3F23-A496-4294-A812-7489CC1F6EF7}" type="datetimeFigureOut">
              <a:rPr lang="en-GB" smtClean="0"/>
              <a:t>09/09/2019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60142-4714-4FA7-952F-4DBB9AE8EE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94FBEC-BCD1-4D17-AFB3-C4FFC5FCE1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1E652-86F2-44CF-BFEF-3398C56C67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8201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BB90FA-02F3-41DE-9032-9CF697E05D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8ADF6C-A5E1-4C89-8B81-E67AFE38204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D3F8386-AEC3-4A21-907A-3137BCB05D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89D9FF9-EB36-446D-B58B-012F78A211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F3F23-A496-4294-A812-7489CC1F6EF7}" type="datetimeFigureOut">
              <a:rPr lang="en-GB" smtClean="0"/>
              <a:t>09/09/2019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C4147E-30F7-4E55-9B48-D0025B7B21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57D0AF-F542-4FEC-8F86-42C3869942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1E652-86F2-44CF-BFEF-3398C56C67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74354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433B66-B66D-49F2-844D-93B1E532E3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CBB166-896F-4E4D-BD76-39E25FDEF1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2BEA41-CF22-4B39-9F6B-1C78B4104B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3DE30CC-100B-4D53-B7D2-27AB93752C9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9872417-F7CE-430A-80CD-7530287E73A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692DE08-620F-4E77-A03C-28E4690CF9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F3F23-A496-4294-A812-7489CC1F6EF7}" type="datetimeFigureOut">
              <a:rPr lang="en-GB" smtClean="0"/>
              <a:t>09/09/2019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A5F8113-1D9B-4937-8A3F-82BE28E4D9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93DF560-A4CC-4D99-ADE9-C866DF31FD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1E652-86F2-44CF-BFEF-3398C56C67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8692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F34FD4-75B3-4A32-A4D5-B67A8F8293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63909A9-60CB-4443-81B7-F38EB2FB70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F3F23-A496-4294-A812-7489CC1F6EF7}" type="datetimeFigureOut">
              <a:rPr lang="en-GB" smtClean="0"/>
              <a:t>09/09/2019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5734772-24A5-45B3-A8E7-897AE28184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B688C18-026F-4110-8B98-20A12B31E1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1E652-86F2-44CF-BFEF-3398C56C67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66525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7004B05-5741-4975-AB04-B17E4EF86B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F3F23-A496-4294-A812-7489CC1F6EF7}" type="datetimeFigureOut">
              <a:rPr lang="en-GB" smtClean="0"/>
              <a:t>09/09/2019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338E9C1-161A-454B-BEB0-299337F98A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519CF6-C357-48A5-8CD0-66D82F2F68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1E652-86F2-44CF-BFEF-3398C56C67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78809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D20687-8B1A-46A7-8C9C-F32153C6A6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70468A-BBB7-4D36-873E-904B510566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F86D26D-E238-4D15-9E2F-520665FE6E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1DDD7C6-B660-43B0-822B-BD56E661AD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F3F23-A496-4294-A812-7489CC1F6EF7}" type="datetimeFigureOut">
              <a:rPr lang="en-GB" smtClean="0"/>
              <a:t>09/09/2019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749B82-D692-4777-9ECF-A47F51EA8A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B0A2F07-1CE9-4BC3-8151-D497388C0B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1E652-86F2-44CF-BFEF-3398C56C67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79390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B81B2C-DB8E-41BD-8FB5-02DBC064AA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F7458D6-5576-44FD-AB00-0F45720A07C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4EB6557-46F4-4271-AB67-D4AF732A60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E50CA3-6323-4447-8E1A-7FBF04C1A9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F3F23-A496-4294-A812-7489CC1F6EF7}" type="datetimeFigureOut">
              <a:rPr lang="en-GB" smtClean="0"/>
              <a:t>09/09/2019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70DEDA-C8FA-4433-B5B4-DC0C85F9FA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4C38F07-3608-4A58-89EF-BF0CC393EB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1E652-86F2-44CF-BFEF-3398C56C67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6418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DEB23F0-5530-4A64-9197-C4A9C6AF9B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AD06AC-016E-46BF-9540-1AB02CFBAC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B581D3-86A1-42B6-9A4D-DC48438CAA7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2F3F23-A496-4294-A812-7489CC1F6EF7}" type="datetimeFigureOut">
              <a:rPr lang="en-GB" smtClean="0"/>
              <a:t>09/09/2019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4D360D-51EB-43F7-B3C9-301C3A556D4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A148D1-143A-478D-929E-A5D6C8F16B6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A1E652-86F2-44CF-BFEF-3398C56C67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64337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B874B54F-CFB1-4CEB-B556-D04BB3B9D1E9}"/>
              </a:ext>
            </a:extLst>
          </p:cNvPr>
          <p:cNvSpPr/>
          <p:nvPr/>
        </p:nvSpPr>
        <p:spPr>
          <a:xfrm>
            <a:off x="350728" y="375781"/>
            <a:ext cx="2918564" cy="18162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800" dirty="0"/>
              <a:t>1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4265A24-4918-4E3C-83A4-873C6DC94850}"/>
              </a:ext>
            </a:extLst>
          </p:cNvPr>
          <p:cNvSpPr/>
          <p:nvPr/>
        </p:nvSpPr>
        <p:spPr>
          <a:xfrm>
            <a:off x="4949867" y="4248411"/>
            <a:ext cx="2918564" cy="1816274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800" dirty="0"/>
              <a:t>3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6B9955D-28FF-4778-9CB5-F621A1FA55F5}"/>
              </a:ext>
            </a:extLst>
          </p:cNvPr>
          <p:cNvSpPr/>
          <p:nvPr/>
        </p:nvSpPr>
        <p:spPr>
          <a:xfrm>
            <a:off x="8770310" y="375781"/>
            <a:ext cx="2918564" cy="181627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2</a:t>
            </a:r>
          </a:p>
        </p:txBody>
      </p:sp>
      <p:sp>
        <p:nvSpPr>
          <p:cNvPr id="10" name="Star: 5 Points 9">
            <a:extLst>
              <a:ext uri="{FF2B5EF4-FFF2-40B4-BE49-F238E27FC236}">
                <a16:creationId xmlns:a16="http://schemas.microsoft.com/office/drawing/2014/main" id="{4BA6986B-C104-46B9-A03A-C7E41D0E3066}"/>
              </a:ext>
            </a:extLst>
          </p:cNvPr>
          <p:cNvSpPr/>
          <p:nvPr/>
        </p:nvSpPr>
        <p:spPr>
          <a:xfrm>
            <a:off x="5060515" y="951978"/>
            <a:ext cx="2918564" cy="2693096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8405843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B874B54F-CFB1-4CEB-B556-D04BB3B9D1E9}"/>
              </a:ext>
            </a:extLst>
          </p:cNvPr>
          <p:cNvSpPr/>
          <p:nvPr/>
        </p:nvSpPr>
        <p:spPr>
          <a:xfrm>
            <a:off x="8770310" y="4248411"/>
            <a:ext cx="2918564" cy="1816274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/>
              <a:t>1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4265A24-4918-4E3C-83A4-873C6DC94850}"/>
              </a:ext>
            </a:extLst>
          </p:cNvPr>
          <p:cNvSpPr/>
          <p:nvPr/>
        </p:nvSpPr>
        <p:spPr>
          <a:xfrm>
            <a:off x="4774502" y="2192055"/>
            <a:ext cx="2918564" cy="1816274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dirty="0"/>
              <a:t>3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6B9955D-28FF-4778-9CB5-F621A1FA55F5}"/>
              </a:ext>
            </a:extLst>
          </p:cNvPr>
          <p:cNvSpPr/>
          <p:nvPr/>
        </p:nvSpPr>
        <p:spPr>
          <a:xfrm>
            <a:off x="578288" y="375781"/>
            <a:ext cx="2918564" cy="181627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96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2</a:t>
            </a:r>
          </a:p>
        </p:txBody>
      </p:sp>
      <p:sp>
        <p:nvSpPr>
          <p:cNvPr id="5" name="Star: 5 Points 4">
            <a:extLst>
              <a:ext uri="{FF2B5EF4-FFF2-40B4-BE49-F238E27FC236}">
                <a16:creationId xmlns:a16="http://schemas.microsoft.com/office/drawing/2014/main" id="{AF866463-3C67-40C7-AAFB-1263E30D9A92}"/>
              </a:ext>
            </a:extLst>
          </p:cNvPr>
          <p:cNvSpPr/>
          <p:nvPr/>
        </p:nvSpPr>
        <p:spPr>
          <a:xfrm rot="19302118">
            <a:off x="864296" y="3714804"/>
            <a:ext cx="2918564" cy="2693096"/>
          </a:xfrm>
          <a:prstGeom prst="star5">
            <a:avLst>
              <a:gd name="adj" fmla="val 30611"/>
              <a:gd name="hf" fmla="val 105146"/>
              <a:gd name="vf" fmla="val 110557"/>
            </a:avLst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5755407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6</Words>
  <Application>Microsoft Office PowerPoint</Application>
  <PresentationFormat>Widescreen</PresentationFormat>
  <Paragraphs>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Ewan Dalton</dc:creator>
  <cp:lastModifiedBy>Ewan Dalton</cp:lastModifiedBy>
  <cp:revision>3</cp:revision>
  <dcterms:created xsi:type="dcterms:W3CDTF">2019-09-09T09:05:37Z</dcterms:created>
  <dcterms:modified xsi:type="dcterms:W3CDTF">2019-09-09T09:47:51Z</dcterms:modified>
</cp:coreProperties>
</file>