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081962-26F2-48BA-8AC8-688358889F4D}">
          <p14:sldIdLst/>
        </p14:section>
        <p14:section name="Summary Section" id="{C1943BE7-7AF8-4562-8423-FCC2C24CA33D}">
          <p14:sldIdLst>
            <p14:sldId id="268"/>
          </p14:sldIdLst>
        </p14:section>
        <p14:section name="Stock Chart summary" id="{852057A8-E640-4CF6-845C-693CB98EE635}">
          <p14:sldIdLst>
            <p14:sldId id="257"/>
          </p14:sldIdLst>
        </p14:section>
        <p14:section name="Currency Summary" id="{FEA1952E-9092-424A-804D-957D700BB983}">
          <p14:sldIdLst>
            <p14:sldId id="265"/>
            <p14:sldId id="258"/>
            <p14:sldId id="259"/>
            <p14:sldId id="260"/>
            <p14:sldId id="261"/>
            <p14:sldId id="262"/>
            <p14:sldId id="266"/>
            <p14:sldId id="267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n Dalton" userId="c560898a28802803" providerId="LiveId" clId="{F94B5A60-5855-4A81-8AB9-F2CDF24CB3D4}"/>
    <pc:docChg chg="undo custSel modSld">
      <pc:chgData name="Ewan Dalton" userId="c560898a28802803" providerId="LiveId" clId="{F94B5A60-5855-4A81-8AB9-F2CDF24CB3D4}" dt="2021-06-04T06:28:16.460" v="52" actId="20577"/>
      <pc:docMkLst>
        <pc:docMk/>
      </pc:docMkLst>
      <pc:sldChg chg="addSp delSp modSp mod">
        <pc:chgData name="Ewan Dalton" userId="c560898a28802803" providerId="LiveId" clId="{F94B5A60-5855-4A81-8AB9-F2CDF24CB3D4}" dt="2021-06-04T06:28:16.460" v="52" actId="20577"/>
        <pc:sldMkLst>
          <pc:docMk/>
          <pc:sldMk cId="972455958" sldId="268"/>
        </pc:sldMkLst>
        <pc:spChg chg="mod">
          <ac:chgData name="Ewan Dalton" userId="c560898a28802803" providerId="LiveId" clId="{F94B5A60-5855-4A81-8AB9-F2CDF24CB3D4}" dt="2021-06-04T06:28:16.460" v="52" actId="20577"/>
          <ac:spMkLst>
            <pc:docMk/>
            <pc:sldMk cId="972455958" sldId="268"/>
            <ac:spMk id="2" creationId="{CEE4B4D6-9B20-4C66-9D02-558F98A1F572}"/>
          </ac:spMkLst>
        </pc:spChg>
        <pc:spChg chg="add mod">
          <ac:chgData name="Ewan Dalton" userId="c560898a28802803" providerId="LiveId" clId="{F94B5A60-5855-4A81-8AB9-F2CDF24CB3D4}" dt="2021-06-04T06:28:12.841" v="43" actId="20577"/>
          <ac:spMkLst>
            <pc:docMk/>
            <pc:sldMk cId="972455958" sldId="268"/>
            <ac:spMk id="8" creationId="{549BD3F6-662E-4B5F-8752-A4E1C29A0481}"/>
          </ac:spMkLst>
        </pc:spChg>
        <pc:graphicFrameChg chg="add del modGraphic">
          <ac:chgData name="Ewan Dalton" userId="c560898a28802803" providerId="LiveId" clId="{F94B5A60-5855-4A81-8AB9-F2CDF24CB3D4}" dt="2021-06-04T06:27:41.610" v="4" actId="478"/>
          <ac:graphicFrameMkLst>
            <pc:docMk/>
            <pc:sldMk cId="972455958" sldId="268"/>
            <ac:graphicFrameMk id="5" creationId="{469D1483-ED05-464D-8271-0AD2C78CCCF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ED682-F2BE-478A-9FE1-AB0B7C1C2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C1A43-0AA3-45F2-9FE0-C91FA6A55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78F94-093F-42E2-937C-CFC30046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8E319-DF54-4041-B55C-D106C688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6ACDF-74A4-4A83-8B61-3EBA3DBD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851E-FC16-48BE-B8CD-06540EF3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99E12-317D-4698-B9A2-D35F7BE8C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53243-2DF1-4254-BC47-65FCD219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FB809-9566-4AA5-AC80-7352796B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A13BA-28C7-4C8A-9317-129711A8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88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5EC0D5-0CDB-44EB-8C68-E1BD3ACD2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E5E97-750E-497F-9726-08A400514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F90A3-E5D7-4A9E-BAF3-3C3EE229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B380-AC50-48BD-A1E6-00CD43AE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DCD52-A674-47F2-8446-16F26218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B0E3-3E1C-43C7-8372-637DC3B6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2C87D-381A-4ABD-BD66-E60D8CBB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5D36-30C4-45BE-8580-8F22C8BD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FB251-FE4C-4962-8B15-77E77B9E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E4A0-EE04-4601-8C88-44A4DBF6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0CD2-4BCF-4E46-81DF-A1EAAED7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D52DE-213F-4FA5-A83D-462C91AF4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18BB-5945-4685-9AA1-D489337B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E90B7-DEA6-4003-88EC-EE285BEE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C23A4-86CE-4C73-938D-DD02A7DF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6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C95E-2CDC-40AB-96C9-D6BE97A0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BD9FB-D0E3-453B-92EE-036D32170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FD3B1-DAEB-4238-A493-397DD21FE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94DA3-BF90-4885-8648-98B4602A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20061-CCB3-4990-A910-5B5F3967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58BE2-A5A5-4878-BD5F-C0B0A7B2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DAD0-0C8C-49D4-BF38-06AEEF01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610BC-25A2-450A-AA96-AF6C949C4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A5174-8A69-4015-8AC7-0E8F3B43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6F5B0-450C-4BA1-9770-3C8194136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8637E-7B9D-4CBE-8658-17D89A25B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71166-5DCC-424C-AC12-C5F3E95B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67897-E76A-4856-8B94-D3AC47D8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FE35C-795C-4805-8FF0-B24F4635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9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8687-950F-4397-9615-02B2D4F8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5463B-7E88-4EDB-B7CA-93DF8227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77549-DA5E-4727-A6D9-C4668F8C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9CD41-540F-42F9-A489-819CE183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4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1B29C-3694-4CF9-8E96-E965DE169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7CCCA-E32D-4AE6-8B91-D24654DE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290D5-BD00-481D-88B3-D955214D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34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6D0B7-E8E5-4461-8F38-E9B3D97E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43A6-17C4-4EA7-A654-F44C3AF3F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D801B-4E53-4B56-A3F7-DEFB3DD5C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226DA-58A3-41F5-BCE0-F7BA59DCE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DE427-E131-46E5-8FD7-92A6E31D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9BAF3-2048-4125-BC66-3355952F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8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21F0-1E3D-4C4F-B958-27CCC62AF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568F37-A5C2-4AD7-B150-97B47DDBF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27AA5-C03D-4714-BF78-9A1822351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27826-54D6-4DD7-B137-8114D9DD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E8952-595B-41EA-A9BD-486D1653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591A2-5CAE-44F7-9D2E-B7E210B37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5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31E28-D334-414F-945F-8CB29BF3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9E07A-1E09-45FB-8975-A60558E6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BCA1E-BE8D-453F-BA7B-E9FA0F007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4028-78AC-451A-A728-80815F176DC0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F81AB-26D4-407A-BE44-71F91278E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6C4D-DA66-43D4-808A-F7EC35818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8778B-5AD8-4F5B-A17F-3CB57EF803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6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microsoft.com/en-gb/office/use-zoom-for-powerpoint-to-bring-your-presentation-to-life-9d6c58cd-2125-4d29-86b1-0097c7dc47d7?ui=en-us&amp;rs=en-gb&amp;ad=gb" TargetMode="Externa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nextwider.com/microsoft-semantic-machine/" TargetMode="External"/><Relationship Id="rId7" Type="http://schemas.openxmlformats.org/officeDocument/2006/relationships/hyperlink" Target="https://en.wikipedia.org/wiki/Google_log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www.silikn.com/2017/10/se-crearan-33-millones-de-empleos.html" TargetMode="External"/><Relationship Id="rId5" Type="http://schemas.openxmlformats.org/officeDocument/2006/relationships/hyperlink" Target="http://www.pngall.com/amazon-png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4.png"/><Relationship Id="rId9" Type="http://schemas.openxmlformats.org/officeDocument/2006/relationships/hyperlink" Target="http://passive-components.eu/apple-dominates-all-electronics-jewelry-companies-in-ethical-sourcing-of-conflict-mineral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B4D6-9B20-4C66-9D02-558F98A1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Zoom </a:t>
            </a:r>
            <a:r>
              <a:rPr lang="en-GB"/>
              <a:t>Zoom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Summary Zoom 4">
                <a:extLst>
                  <a:ext uri="{FF2B5EF4-FFF2-40B4-BE49-F238E27FC236}">
                    <a16:creationId xmlns:a16="http://schemas.microsoft.com/office/drawing/2014/main" id="{469D1483-ED05-464D-8271-0AD2C78CCC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96459658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microsoft.com/office/powerpoint/2016/summaryzoom">
                <psuz:summaryZm>
                  <psuz:summaryZmObj sectionId="{852057A8-E640-4CF6-845C-693CB98EE635}" offsetFactorX="1380" offsetFactorY="-28679">
                    <psuz:zmPr id="{BAC240A5-65DB-4F44-AF3F-D47EB4407395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02369" y="81427"/>
                          <a:ext cx="4732020" cy="26617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EA1952E-9092-424A-804D-957D700BB983}" offsetFactorX="1380" offsetFactorY="-28679">
                    <psuz:zmPr id="{3275DDC3-9D4D-408E-9073-0D5585439BA5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411840" y="81427"/>
                          <a:ext cx="4732020" cy="26617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Summary Zoom 4">
                <a:extLst>
                  <a:ext uri="{FF2B5EF4-FFF2-40B4-BE49-F238E27FC236}">
                    <a16:creationId xmlns:a16="http://schemas.microsoft.com/office/drawing/2014/main" id="{469D1483-ED05-464D-8271-0AD2C78CCCF1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825625"/>
                <a:ext cx="10515600" cy="4351338"/>
                <a:chOff x="838200" y="1825625"/>
                <a:chExt cx="10515600" cy="4351338"/>
              </a:xfrm>
            </p:grpSpPr>
            <p:pic>
              <p:nvPicPr>
                <p:cNvPr id="3" name="Picture 3">
                  <a:hlinkClick r:id="rId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40569" y="1907052"/>
                  <a:ext cx="4732020" cy="266176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Picture 4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50040" y="1907052"/>
                  <a:ext cx="4732020" cy="2661761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49BD3F6-662E-4B5F-8752-A4E1C29A0481}"/>
              </a:ext>
            </a:extLst>
          </p:cNvPr>
          <p:cNvSpPr txBox="1"/>
          <p:nvPr/>
        </p:nvSpPr>
        <p:spPr>
          <a:xfrm>
            <a:off x="61232" y="6282418"/>
            <a:ext cx="1182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more on PowerPoint Zoom: </a:t>
            </a:r>
            <a:r>
              <a:rPr lang="en-GB" dirty="0">
                <a:hlinkClick r:id="rId6"/>
              </a:rPr>
              <a:t>Use zoom for PowerPoint to bring your presentation to life - Office Support (microsoft.com)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45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D32E2-1CD0-4B88-A644-2D35E1FC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3795-4135-4CA0-AD72-E13EFC4A8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1E1FD-F816-497C-81EC-E8B41C399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60" y="0"/>
            <a:ext cx="9614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1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6783-D2C1-4FA1-9764-005B7537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3415C-A1A1-46B8-AB12-CBB8CC11B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5EB40-6ABA-49D4-99FC-27EF61D18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49" y="0"/>
            <a:ext cx="9563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5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D9AB4-3EF0-46C8-A749-74728CC1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F36DB-2184-4879-89E0-206C71A6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74423-C26C-4AB2-9C11-5BF40036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496" y="0"/>
            <a:ext cx="9471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8E5C9-EC03-4FD6-A751-A5A29F29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Stock Chart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3CB7-5DF6-4FE4-B1B5-D1DAC3039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8B42A46A-78E3-45C2-A90E-95BB598DE5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2876138"/>
                  </p:ext>
                </p:extLst>
              </p:nvPr>
            </p:nvGraphicFramePr>
            <p:xfrm>
              <a:off x="650421" y="2326736"/>
              <a:ext cx="3048000" cy="1459992"/>
            </p:xfrm>
            <a:graphic>
              <a:graphicData uri="http://schemas.microsoft.com/office/powerpoint/2016/slidezoom">
                <pslz:sldZm>
                  <pslz:sldZmObj sldId="258" cId="2890769952">
                    <pslz:zmPr id="{AF9AFCEB-B3C7-4BBC-B65F-2CAC9B31F155}" returnToParent="0" imageType="cover" transitionDur="1000" showBg="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45999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8B42A46A-78E3-45C2-A90E-95BB598DE5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650421" y="2326736"/>
                <a:ext cx="3048000" cy="1459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2E5007A9-E459-4489-9C3A-A62FF4630C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8579348"/>
                  </p:ext>
                </p:extLst>
              </p:nvPr>
            </p:nvGraphicFramePr>
            <p:xfrm>
              <a:off x="4118882" y="2515453"/>
              <a:ext cx="3048000" cy="1082557"/>
            </p:xfrm>
            <a:graphic>
              <a:graphicData uri="http://schemas.microsoft.com/office/powerpoint/2016/slidezoom">
                <pslz:sldZm>
                  <pslz:sldZmObj sldId="259" cId="601864155">
                    <pslz:zmPr id="{14434436-CFD3-4D72-834E-0949ED7A89D1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08255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2E5007A9-E459-4489-9C3A-A62FF4630C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4118882" y="2515453"/>
                <a:ext cx="3048000" cy="108255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D3340C34-2041-403C-A239-E794DB60BD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6337521"/>
                  </p:ext>
                </p:extLst>
              </p:nvPr>
            </p:nvGraphicFramePr>
            <p:xfrm>
              <a:off x="4118882" y="4764405"/>
              <a:ext cx="3048000" cy="1031240"/>
            </p:xfrm>
            <a:graphic>
              <a:graphicData uri="http://schemas.microsoft.com/office/powerpoint/2016/slidezoom">
                <pslz:sldZm>
                  <pslz:sldZmObj sldId="260" cId="1238745083">
                    <pslz:zmPr id="{CE7AF17F-3CEF-4CCF-AD18-5E6C24C6CA52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7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0312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D3340C34-2041-403C-A239-E794DB60BD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4118882" y="4764405"/>
                <a:ext cx="3048000" cy="10312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DD229419-7195-4200-BE39-4FC4FB7EC8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4180776"/>
                  </p:ext>
                </p:extLst>
              </p:nvPr>
            </p:nvGraphicFramePr>
            <p:xfrm>
              <a:off x="1031421" y="4422775"/>
              <a:ext cx="2286000" cy="1714500"/>
            </p:xfrm>
            <a:graphic>
              <a:graphicData uri="http://schemas.microsoft.com/office/powerpoint/2016/slidezoom">
                <pslz:sldZm>
                  <pslz:sldZmObj sldId="261" cId="3503122527">
                    <pslz:zmPr id="{15FC67A2-444B-4FAB-8F27-D88C1BB764CD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9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Slide Zoom 10">
                <a:extLst>
                  <a:ext uri="{FF2B5EF4-FFF2-40B4-BE49-F238E27FC236}">
                    <a16:creationId xmlns:a16="http://schemas.microsoft.com/office/drawing/2014/main" id="{DD229419-7195-4200-BE39-4FC4FB7EC8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1031421" y="4422775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6D46A6A3-37F7-4D61-B713-A055C146A73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9087381"/>
                  </p:ext>
                </p:extLst>
              </p:nvPr>
            </p:nvGraphicFramePr>
            <p:xfrm>
              <a:off x="7736341" y="2426177"/>
              <a:ext cx="3048000" cy="1261110"/>
            </p:xfrm>
            <a:graphic>
              <a:graphicData uri="http://schemas.microsoft.com/office/powerpoint/2016/slidezoom">
                <pslz:sldZm>
                  <pslz:sldZmObj sldId="262" cId="1388430946">
                    <pslz:zmPr id="{A706F5BE-E162-4357-A7CD-FBE80BCA46FA}" imageType="cover" transitionDur="100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837473B0-CC2E-450A-ABE3-18F120FF3D39}">
                              <a1611:picAttrSrcUrl xmlns:a1611="http://schemas.microsoft.com/office/drawing/2016/11/main" r:id="rId1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26111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Slide Zoom 12">
                <a:extLst>
                  <a:ext uri="{FF2B5EF4-FFF2-40B4-BE49-F238E27FC236}">
                    <a16:creationId xmlns:a16="http://schemas.microsoft.com/office/drawing/2014/main" id="{6D46A6A3-37F7-4D61-B713-A055C146A73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7736341" y="2426177"/>
                <a:ext cx="3048000" cy="126111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788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5DC7-8F9A-41FB-B086-7E020C3D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Currency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E8-368C-4A1F-B82C-24AB28411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3A4356F5-4D3E-44FA-A68F-AC91DEB0AE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4607504"/>
                  </p:ext>
                </p:extLst>
              </p:nvPr>
            </p:nvGraphicFramePr>
            <p:xfrm>
              <a:off x="1095376" y="1825625"/>
              <a:ext cx="3048000" cy="1714500"/>
            </p:xfrm>
            <a:graphic>
              <a:graphicData uri="http://schemas.microsoft.com/office/powerpoint/2016/slidezoom">
                <pslz:sldZm>
                  <pslz:sldZmObj sldId="266" cId="2247980066">
                    <pslz:zmPr id="{8265B0AB-BF60-40C1-9AB6-3568BD8252FC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3A4356F5-4D3E-44FA-A68F-AC91DEB0AE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95376" y="182562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39EAB1BB-0832-4889-B41F-354E7EC8D6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2491618"/>
                  </p:ext>
                </p:extLst>
              </p:nvPr>
            </p:nvGraphicFramePr>
            <p:xfrm>
              <a:off x="1095376" y="4053908"/>
              <a:ext cx="3048000" cy="1714500"/>
            </p:xfrm>
            <a:graphic>
              <a:graphicData uri="http://schemas.microsoft.com/office/powerpoint/2016/slidezoom">
                <pslz:sldZm>
                  <pslz:sldZmObj sldId="267" cId="839515376">
                    <pslz:zmPr id="{8E180C88-A4FE-43E8-95B0-FA5125ADDC01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39EAB1BB-0832-4889-B41F-354E7EC8D6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5376" y="405390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2DABE306-368D-4205-9E95-7DA72D39BFD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8304649"/>
                  </p:ext>
                </p:extLst>
              </p:nvPr>
            </p:nvGraphicFramePr>
            <p:xfrm>
              <a:off x="4143376" y="4053908"/>
              <a:ext cx="3048000" cy="1714500"/>
            </p:xfrm>
            <a:graphic>
              <a:graphicData uri="http://schemas.microsoft.com/office/powerpoint/2016/slidezoom">
                <pslz:sldZm>
                  <pslz:sldZmObj sldId="263" cId="3168757036">
                    <pslz:zmPr id="{C7C36E33-DE35-4527-BAEE-4557FE5EDC07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2DABE306-368D-4205-9E95-7DA72D39BF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43376" y="405390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ED51E964-115C-49D3-9DF5-E155159851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5971484"/>
                  </p:ext>
                </p:extLst>
              </p:nvPr>
            </p:nvGraphicFramePr>
            <p:xfrm>
              <a:off x="4143376" y="1825625"/>
              <a:ext cx="3048000" cy="1714500"/>
            </p:xfrm>
            <a:graphic>
              <a:graphicData uri="http://schemas.microsoft.com/office/powerpoint/2016/slidezoom">
                <pslz:sldZm>
                  <pslz:sldZmObj sldId="264" cId="173282368">
                    <pslz:zmPr id="{11BC572C-8644-44AC-AD9C-E1C83AEE0E2B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Slide Zoom 10">
                <a:extLst>
                  <a:ext uri="{FF2B5EF4-FFF2-40B4-BE49-F238E27FC236}">
                    <a16:creationId xmlns:a16="http://schemas.microsoft.com/office/drawing/2014/main" id="{ED51E964-115C-49D3-9DF5-E155159851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3376" y="182562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7385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1E8E7-227A-4450-94F9-8F9F89A7D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5678F-4EC8-45FB-8A8E-832A4E7E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445" y="0"/>
            <a:ext cx="7663002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49E1F3F-8B52-4D57-867E-4EA66C88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76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23AA-D9EF-4788-B51D-AED26BE7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6392B-5749-4F4F-8552-FBBD9192C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C4E20-EDB0-4563-8C4B-C63B44181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603" y="0"/>
            <a:ext cx="7546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64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7882-10FA-4B39-9A25-98A670E7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8A33-AA64-4E31-8AFF-C0A419470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AF227-1754-4F5D-8AC4-62095B0A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22" y="0"/>
            <a:ext cx="7885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4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FE67D-4DF9-4459-BC53-7E66A584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05612-A3C3-4DC5-9D40-D3D53BC60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EF131-B084-4A56-A11D-995484D9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03" y="0"/>
            <a:ext cx="6595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A815-31A4-41FF-93B6-F042802F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7A0C4-630D-4185-90C7-29CFBEACD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14019C-3C23-4B22-A0C5-D9E571F61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94" y="0"/>
            <a:ext cx="7570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3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68AE1-BBFA-4B0D-969B-0D8533E4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9A11D-C5A3-4E9B-9D7A-3D85488B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84195-F407-40EA-A9D7-5B1CF4415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46" y="0"/>
            <a:ext cx="9803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Zoom Zoom</vt:lpstr>
      <vt:lpstr>Stock Chart summary</vt:lpstr>
      <vt:lpstr>Currency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Dalton</dc:creator>
  <cp:lastModifiedBy>Ewan Dalton</cp:lastModifiedBy>
  <cp:revision>1</cp:revision>
  <dcterms:created xsi:type="dcterms:W3CDTF">2021-06-04T06:08:47Z</dcterms:created>
  <dcterms:modified xsi:type="dcterms:W3CDTF">2021-06-04T06:28:17Z</dcterms:modified>
</cp:coreProperties>
</file>